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5" r:id="rId4"/>
    <p:sldId id="263" r:id="rId5"/>
    <p:sldId id="264" r:id="rId6"/>
    <p:sldId id="266" r:id="rId7"/>
    <p:sldId id="261" r:id="rId8"/>
    <p:sldId id="262" r:id="rId9"/>
    <p:sldId id="269" r:id="rId10"/>
    <p:sldId id="258" r:id="rId11"/>
    <p:sldId id="259" r:id="rId12"/>
    <p:sldId id="260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74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182BB-2DA7-4562-A9E3-18BA75A17C81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E1B00-FAA3-411B-AFEE-640E7DCB0DA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1B00-FAA3-411B-AFEE-640E7DCB0DA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Sciogliere</a:t>
            </a:r>
            <a:r>
              <a:rPr lang="it-IT" baseline="0" dirty="0" smtClean="0"/>
              <a:t> i veli </a:t>
            </a:r>
            <a:r>
              <a:rPr lang="it-IT" baseline="0" smtClean="0"/>
              <a:t>di pergamo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1B00-FAA3-411B-AFEE-640E7DCB0DA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1B00-FAA3-411B-AFEE-640E7DCB0DA3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453-AFB5-48B1-9B1C-7F9DF641FED3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90DC-E79F-47A2-A7BF-CBC1B95262E4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3491-B930-4EA1-9AFE-DC9B6EF2E939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CC15BE-36AC-4D7C-9626-FB579B53CA4B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1F7C-1CC3-4B89-B768-0D50D960428B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47CD-2B83-47E5-8024-BBE0EB7A5998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8B3-C0C4-45FC-8628-5452BE3D5687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9800-D4E1-467F-8D8E-51ECDE092999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A48-1E05-420C-8A15-66018D3AEFD9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B0118B-7A24-477F-9826-8EF4BE8B8B2C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C74D-F04E-48F5-B226-86955518EB0A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6D3491-B930-4EA1-9AFE-DC9B6EF2E939}" type="datetime1">
              <a:rPr lang="it-IT" smtClean="0"/>
              <a:pPr/>
              <a:t>30/10/2018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39C702-267E-4FFE-837B-35CD10F7A5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Avv. Marina Capponi</a:t>
            </a:r>
          </a:p>
          <a:p>
            <a:r>
              <a:rPr lang="it-IT" dirty="0" smtClean="0"/>
              <a:t>Simbologia religiosa e questioni di genere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velo islamico nel diritto del lavoro</a:t>
            </a:r>
            <a:br>
              <a:rPr lang="it-IT" dirty="0" smtClean="0"/>
            </a:br>
            <a:r>
              <a:rPr lang="it-IT" dirty="0" smtClean="0"/>
              <a:t>Firenze 12.01.2018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na Capponi\AppData\Local\Microsoft\Windows\INetCache\IE\2PMZYLHD\persepolis-film-poster-germ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4888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na Capponi\AppData\Local\Microsoft\Windows\INetCache\IE\3PC3V7I7\marjane_persepoli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5010411" cy="4572000"/>
          </a:xfrm>
          <a:prstGeom prst="rect">
            <a:avLst/>
          </a:prstGeom>
          <a:noFill/>
        </p:spPr>
      </p:pic>
      <p:pic>
        <p:nvPicPr>
          <p:cNvPr id="3076" name="Picture 4" descr="C:\Users\Marina Capponi\AppData\Local\Microsoft\Windows\INetCache\IE\3PC3V7I7\300px-Persepolis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05064"/>
            <a:ext cx="2857500" cy="130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na Capponi\AppData\Local\Microsoft\Windows\INetCache\IE\3PC3V7I7\gruppolettura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2381250" cy="3733800"/>
          </a:xfrm>
          <a:prstGeom prst="rect">
            <a:avLst/>
          </a:prstGeom>
          <a:noFill/>
        </p:spPr>
      </p:pic>
      <p:pic>
        <p:nvPicPr>
          <p:cNvPr id="4099" name="Picture 3" descr="C:\Users\Marina Capponi\AppData\Local\Microsoft\Windows\INetCache\IE\3PC3V7I7\gruppolettura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40768"/>
            <a:ext cx="238125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Ricercatrice si toglie il velo a Teheran: arrestata</a:t>
            </a:r>
            <a:endParaRPr lang="it-IT" dirty="0"/>
          </a:p>
        </p:txBody>
      </p:sp>
      <p:pic>
        <p:nvPicPr>
          <p:cNvPr id="5" name="Segnaposto immagine 4" descr="velo a tehera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699" r="19699"/>
          <a:stretch>
            <a:fillRect/>
          </a:stretch>
        </p:blipFill>
        <p:spPr>
          <a:xfrm>
            <a:off x="467544" y="980728"/>
            <a:ext cx="6019800" cy="55626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36912"/>
            <a:ext cx="89188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Grazie </a:t>
            </a:r>
          </a:p>
          <a:p>
            <a:pPr algn="ctr"/>
            <a:r>
              <a:rPr lang="it-IT" sz="4800" dirty="0" smtClean="0"/>
              <a:t>per la </a:t>
            </a:r>
            <a:r>
              <a:rPr lang="it-IT" sz="5400" dirty="0" smtClean="0"/>
              <a:t>vostra</a:t>
            </a:r>
            <a:r>
              <a:rPr lang="it-IT" sz="3200" dirty="0" smtClean="0"/>
              <a:t> </a:t>
            </a:r>
            <a:r>
              <a:rPr lang="it-IT" sz="5400" dirty="0" smtClean="0"/>
              <a:t>attenzione </a:t>
            </a:r>
            <a:endParaRPr lang="it-IT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ina Capponi\AppData\Local\Microsoft\Windows\INetCache\IE\EBKM5WW6\3222439696_a7e36b24dd_o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2724150"/>
            <a:ext cx="3048000" cy="21717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precetto coranico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392174"/>
            <a:ext cx="84969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della luce (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XXIV versetti 30 e 31)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“dì ai credenti che abbassino gli sguardi e custodiscano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 loro vergogne. E dì alle credenti che abbassino gli sguardi e custodiscano le loro vergogne e non mostrino troppo  le loro parti belle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eccetto quello che di fuori appare e si coprano con i veli entrambi i seni, non facciano mostra delle loro parti belle che ai mariti, ai padri, ai suoceri oppure ai figli ed ai figli dei  mariti o ai fratelli loro, o ai figli dei loro fratelli o ai figli di sorelle, o alle loro ancelle, o alle schiave, o ai servi maschi che non han bisogno di donne o ai ragazzi impuberi che non hanno ancora cominciato a notare la nudità delle donne” 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dei confederati (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XXXIII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versetto 59)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 O Profeta, dì alle tua spose alle tue figlie ed alle mogli dei credenti che si ricoprano dei loro mantelli. Sarà il modo più semplice perché vengano distinte dalle altre e non vengano offese”.(Traduzione  di Alessandro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Bausani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ed. BUR)</a:t>
            </a:r>
            <a:endParaRPr kumimoji="0" lang="it-IT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na Capponi\AppData\Local\Microsoft\Windows\INetCache\IE\3PC3V7I7\trojan-war-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na Capponi\AppData\Local\Microsoft\Windows\INetCache\IE\3PC3V7I7\Astianax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7064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1268760"/>
            <a:ext cx="77768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Ecuba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Così tutta s’impolverava la testa e la madre </a:t>
            </a:r>
          </a:p>
          <a:p>
            <a:r>
              <a:rPr lang="it-IT" sz="2400" dirty="0" smtClean="0"/>
              <a:t>Prese  a strapparsi i capelli , </a:t>
            </a:r>
            <a:r>
              <a:rPr lang="it-IT" sz="2400" dirty="0" smtClean="0">
                <a:solidFill>
                  <a:srgbClr val="FF0000"/>
                </a:solidFill>
              </a:rPr>
              <a:t>gettò via lo splendido velo 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Lontano</a:t>
            </a:r>
            <a:r>
              <a:rPr lang="it-IT" sz="2400" dirty="0" smtClean="0"/>
              <a:t> , scoppiò in singhiozzi violenti a vedere il figlio(…)</a:t>
            </a:r>
          </a:p>
          <a:p>
            <a:endParaRPr lang="it-IT" sz="2400" dirty="0" smtClean="0"/>
          </a:p>
          <a:p>
            <a:r>
              <a:rPr lang="it-IT" sz="2400" dirty="0" err="1" smtClean="0"/>
              <a:t>Andromaca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Una notte di tenebra coperse i suoi occhi</a:t>
            </a:r>
          </a:p>
          <a:p>
            <a:r>
              <a:rPr lang="it-IT" sz="2400" dirty="0" smtClean="0"/>
              <a:t> e cadde indietro e quasi spirava la vita</a:t>
            </a:r>
          </a:p>
          <a:p>
            <a:r>
              <a:rPr lang="it-IT" sz="2400" dirty="0" smtClean="0"/>
              <a:t>Le bende splendenti scivolarono via dal capo, lontano</a:t>
            </a:r>
          </a:p>
          <a:p>
            <a:r>
              <a:rPr lang="it-IT" sz="2400" dirty="0" smtClean="0"/>
              <a:t>Il diadema , la rete, il cordone intrecciato,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Il velo, che le donò l’aurea Afrodite</a:t>
            </a:r>
            <a:r>
              <a:rPr lang="it-IT" sz="2400" dirty="0" smtClean="0"/>
              <a:t>,</a:t>
            </a:r>
          </a:p>
          <a:p>
            <a:r>
              <a:rPr lang="it-IT" sz="2400" dirty="0" smtClean="0"/>
              <a:t>Nel giorno ch’Ettore elmo lucente la portò via </a:t>
            </a:r>
          </a:p>
          <a:p>
            <a:r>
              <a:rPr lang="it-IT" sz="2400" dirty="0" smtClean="0"/>
              <a:t>Dalla casa d’</a:t>
            </a:r>
            <a:r>
              <a:rPr lang="it-IT" sz="2400" dirty="0" err="1" smtClean="0"/>
              <a:t>Eezione</a:t>
            </a:r>
            <a:r>
              <a:rPr lang="it-IT" sz="2400" dirty="0" smtClean="0"/>
              <a:t>, offerti doni infiniti.</a:t>
            </a:r>
            <a:endParaRPr lang="it-IT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rina Capponi\AppData\Local\Microsoft\Windows\INetCache\IE\16J265O9\salom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0859" cy="6858000"/>
          </a:xfrm>
          <a:prstGeom prst="rect">
            <a:avLst/>
          </a:prstGeom>
          <a:noFill/>
        </p:spPr>
      </p:pic>
      <p:pic>
        <p:nvPicPr>
          <p:cNvPr id="7172" name="Picture 4" descr="C:\Users\Marina Capponi\AppData\Local\Microsoft\Windows\INetCache\IE\EBKM5WW6\677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759200" cy="6858000"/>
          </a:xfrm>
          <a:prstGeom prst="rect">
            <a:avLst/>
          </a:prstGeom>
          <a:noFill/>
        </p:spPr>
      </p:pic>
      <p:pic>
        <p:nvPicPr>
          <p:cNvPr id="7173" name="Picture 5" descr="C:\Users\Marina Capponi\AppData\Local\Microsoft\Windows\INetCache\IE\EBKM5WW6\Aubrey_Beardsley_-_The_Dancer's_Rewar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13200"/>
            <a:ext cx="2160000" cy="29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na Capponi\AppData\Local\Microsoft\Windows\INetCache\IE\EBKM5WW6\800px-Jean_Auguste_Dominique_Ingres,_La_Grande_Odalisque,_18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04864"/>
            <a:ext cx="2794000" cy="219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C:\Users\Marina Capponi\AppData\Local\Microsoft\Windows\INetCache\IE\3PC3V7I7\Les_Mille_et_Une_Nuit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5720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259</TotalTime>
  <Words>332</Words>
  <Application>Microsoft Office PowerPoint</Application>
  <PresentationFormat>Presentazione su schermo (4:3)</PresentationFormat>
  <Paragraphs>28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Carta</vt:lpstr>
      <vt:lpstr>Il velo islamico nel diritto del lavoro Firenze 12.01.2018</vt:lpstr>
      <vt:lpstr>Il precetto coranico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Ricercatrice si toglie il velo a Teheran: arrestata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velo islamico nel diritto del lavoro Firenze 12.01.2018</dc:title>
  <dc:creator>Marina Capponi</dc:creator>
  <cp:lastModifiedBy>Marina Capponi</cp:lastModifiedBy>
  <cp:revision>17</cp:revision>
  <dcterms:created xsi:type="dcterms:W3CDTF">2018-01-11T18:23:47Z</dcterms:created>
  <dcterms:modified xsi:type="dcterms:W3CDTF">2018-10-30T17:01:01Z</dcterms:modified>
</cp:coreProperties>
</file>